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9D0C8-E6E3-4E0A-B112-C47ADBBA8F48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59A3E-5A2A-4B37-992C-AC1EFE4314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71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B6A36-990B-4CA1-8EC1-66F222C06DE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1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E41862C-0AAB-4326-B617-911118DA5021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1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FBF8F-34DF-4FA0-A8F6-5264ED29B98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3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65889ED-E44B-4C81-BEAA-6BDEA0A95660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3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2A305-5E91-4B0F-A0E4-F4E4EB840BFC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EBB1AC7-716D-46D3-8DF3-CB669858D8F1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0B1DA-D437-461B-98DC-6BC3F89ECAC7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3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07A7786-A4ED-492B-B25A-B8C3813FDA42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3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A6AE7-2F45-44BD-839E-8D1FC1768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2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A67EB-17B9-48C1-BF5B-8A605966AB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5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0AC4-5253-4B2B-845E-8C0A94B9D2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2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80B5B-BBD7-41D7-9D81-56138F8D4C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07BE-323C-4163-A4EC-1C11AD6B49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3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102C-BB48-4BCC-BB8A-78D6A5D8E4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5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7C1EB-390C-48CA-98C4-9F9CA1520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4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D9919-18E6-4541-9C71-F3CA3BB3F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2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4C32E-6444-4BC1-B15A-E0E4D639D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6DD34-F4BC-4EF1-9129-2350B2A66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5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9110C-E4EE-4F6A-BF72-B2375F8ABB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2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C5251-AD8C-4F50-AD5E-02920921B6A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8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40" name="Picture 8" descr="P10207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r="19472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41" name="Rectangle 9"/>
          <p:cNvSpPr>
            <a:spLocks noChangeArrowheads="1"/>
          </p:cNvSpPr>
          <p:nvPr/>
        </p:nvSpPr>
        <p:spPr bwMode="auto">
          <a:xfrm>
            <a:off x="0" y="0"/>
            <a:ext cx="9144000" cy="23939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8000" b="1">
                <a:solidFill>
                  <a:srgbClr val="FFFFFF"/>
                </a:solidFill>
              </a:rPr>
              <a:t>THANK THE</a:t>
            </a:r>
            <a:endParaRPr lang="en-US" sz="8000" b="1">
              <a:solidFill>
                <a:srgbClr val="FFFFFF"/>
              </a:solidFill>
            </a:endParaRPr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8000" b="1">
                <a:solidFill>
                  <a:srgbClr val="FFFFFF"/>
                </a:solidFill>
              </a:rPr>
              <a:t>GOOD LORD</a:t>
            </a:r>
            <a:endParaRPr lang="en-US" sz="8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7" name="Picture 7" descr="P10207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r="19472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0" y="1201738"/>
            <a:ext cx="9144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Times New Roman" pitchFamily="18" charset="0"/>
              </a:rPr>
              <a:t>Thank the good Lord for all he’s done.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Thank the Good Lord for livin’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Thank the Good Lord for giving His love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and all my sins forgivin’.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He came to me to save my soul. 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He came to set me free. 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He’ll look after me for all my life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and all eternity.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3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4400" b="1">
                <a:solidFill>
                  <a:srgbClr val="000000"/>
                </a:solidFill>
              </a:rPr>
              <a:t> </a:t>
            </a:r>
            <a:r>
              <a:rPr lang="en-AU" sz="4400" b="1">
                <a:solidFill>
                  <a:srgbClr val="FFFFFF"/>
                </a:solidFill>
              </a:rPr>
              <a:t>THANK THE GOOD LORD</a:t>
            </a:r>
          </a:p>
        </p:txBody>
      </p:sp>
    </p:spTree>
    <p:extLst>
      <p:ext uri="{BB962C8B-B14F-4D97-AF65-F5344CB8AC3E}">
        <p14:creationId xmlns:p14="http://schemas.microsoft.com/office/powerpoint/2010/main" val="28667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2" name="Picture 6" descr="P10207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r="19472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Times New Roman" pitchFamily="18" charset="0"/>
              </a:rPr>
              <a:t>Thank the good Lord for all he’s done.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Thank the Good Lord for livin’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Thank the Good Lord for giving His love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and all my sins forgivin’.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He came to me to save my soul. 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He came to set me free. 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He’ll look after me for all my life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and all eternity.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36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6" name="Picture 6" descr="P10207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r="19472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22564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Times New Roman" pitchFamily="18" charset="0"/>
              </a:rPr>
              <a:t>Thank the good Lord for all he’s done.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Thank the Good Lord for livin’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Thank the Good Lord for giving His love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and all my sins forgivin’.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He came to me to save my soul. 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He came to set me free. 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He’ll look after me for all my life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>
                <a:solidFill>
                  <a:srgbClr val="FFFFFF"/>
                </a:solidFill>
                <a:cs typeface="Arial" charset="0"/>
              </a:rPr>
              <a:t>   and all eternity.</a:t>
            </a:r>
            <a:endParaRPr lang="en-AU" sz="3600">
              <a:solidFill>
                <a:srgbClr val="FFFFFF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36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On-screen Show (4:3)</PresentationFormat>
  <Paragraphs>35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Christopher</cp:lastModifiedBy>
  <cp:revision>1</cp:revision>
  <dcterms:created xsi:type="dcterms:W3CDTF">2012-03-21T12:43:29Z</dcterms:created>
  <dcterms:modified xsi:type="dcterms:W3CDTF">2012-03-21T12:44:02Z</dcterms:modified>
</cp:coreProperties>
</file>